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03851-BBF3-43C5-B8D1-644F1E37CB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E09D41-7D43-4196-9AC3-F8FA44B370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E356E-048E-4318-9BAA-4DD879B04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7A2216-9E67-4092-8B38-D3A51D60F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82ED9A-E42A-49BD-8D49-B97ECF5D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18778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ED0B3-9BE9-481B-AEBB-A7623F731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6418CE-AF7B-4E5E-8D37-B8DD58758F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07048-BEEE-4478-B6C5-C1270FFD4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0C473-A8C8-4334-B80D-721B5F261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E1355E-1773-497F-9147-0A33F5D2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8687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71E5B0-BFC5-4281-82B9-1B5067E5C6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B4B3A-D0A7-401E-B7F4-95076468A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F0963-51BC-40E4-B0E1-ED62B8073D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20658-388D-47A8-87DA-873090E74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0FA4D-60C6-4660-9979-70E28E7BE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70791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A0A9D-8170-4C65-9A07-ABA7767C6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D6E587-B46D-40EE-A738-11E51F83E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A1C06-A39C-4355-8EF5-096282E2C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69830-33E8-4502-8369-E5754D738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0D1292-3247-4DB5-BC67-7FF610A64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84605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9C966-5844-4338-AF65-18B6E587F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E257EA-72E4-45BA-A594-BCCA81279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97484-03EB-4440-BC8B-2E4120620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75A83-1281-42B2-AB26-2B8A7EB7E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93AE5-5A7C-481F-BFA3-2AA888D64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29057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56F8D-EC0F-40CD-B330-A5A993410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6212A7-4387-4BE8-8202-788F53E665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C72E40-6DE5-4584-B119-ADF3B21FD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D9D9C6-2CD7-438F-90C9-75229C6F8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BAB38-F474-4671-AC87-2E21D2EB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8768B-9914-476A-BFA8-E07FB2562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20397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0D637-0659-43CB-9934-6611CCF51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56649-ABA1-48ED-8350-45148D083F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2117C0-5C08-46DC-B813-CD74D2CAD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ECBB05-BEDD-4636-8A4F-63D823AAA4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527A5-1A04-423D-966D-9D2AA76668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120EEB-DA8B-4592-91C2-1B2B9C067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70E78C-162B-4BCA-941A-FC9A21968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591D62-267E-4943-B396-0C4264065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05871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11E86-3447-42CE-BE54-942C77B31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E5D867-12F6-40D9-BF3E-31320AA0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B5BA7A-314D-495F-8B3A-EDDC7AE6F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DA840F-C721-45ED-B5AB-82F4F83CE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57625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030167-3F7D-4017-9E8B-37FEFE5D2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D19D7B-F54B-4F39-8811-DBD35AC5D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3D953-0D8D-4CAA-A014-51C2A8B53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993160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DB1A-A48E-4218-8579-A59442EF3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78A9D-C564-4FA5-A581-D4382FB5D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C6364F-7288-4B5E-930B-C57B0F2B95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C5615-310E-4EF3-AB1A-8BDD40125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BF4EC-AEB2-41C7-98B7-1BE8EF6EA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4CBEC-5BFA-4DD1-933F-9BEE5305D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0543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1EDD8-D9D7-460A-815D-EEBFC3E1E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5189DD-F300-464F-BB2D-FF90B5BBCB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0960B7-A8F2-4887-BE81-DA4E925D0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8750EE-F9A9-4406-8ACB-8811D1148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7ECC1C-3F6A-4CDF-A226-216E7B6EB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5DE60-933B-415B-A8A8-9AE154B0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656143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08EB73-97B2-4D9A-BD17-2A1327D5B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6D5BD-2C8E-458D-8991-D0D0C1FCF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071E2-6A8C-4707-AD02-9BB3841869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1CF8C-3FC5-41C6-9517-A314AADAF0FD}" type="datetimeFigureOut">
              <a:rPr lang="en-IL" smtClean="0"/>
              <a:t>07/03/2024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776E5D-AB18-4EA3-8939-E73A46F9E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ED06FA-050B-437F-999D-ECAFE0AEE0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F107-1AC3-4DCA-BD1D-57C69921D611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08640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egreesymbol.net/" TargetMode="External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DB3053D-2DF8-4F07-AD45-621CFBD495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0" t="22223" r="35073" b="13027"/>
          <a:stretch/>
        </p:blipFill>
        <p:spPr>
          <a:xfrm>
            <a:off x="779929" y="519952"/>
            <a:ext cx="1497106" cy="15150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99C41A-266F-49F1-BDD4-746BC960EB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3" t="23755" r="33621" b="11495"/>
          <a:stretch/>
        </p:blipFill>
        <p:spPr>
          <a:xfrm>
            <a:off x="2761129" y="519951"/>
            <a:ext cx="1497106" cy="15150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6765B6-7131-4251-95C5-44DD3C77F8E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2" t="23755" r="32631" b="11495"/>
          <a:stretch/>
        </p:blipFill>
        <p:spPr>
          <a:xfrm>
            <a:off x="4742329" y="519951"/>
            <a:ext cx="1497107" cy="15150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550D20D-775D-4449-9D1C-53BF41BAF13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70" t="16860" r="35074" b="23562"/>
          <a:stretch/>
        </p:blipFill>
        <p:spPr>
          <a:xfrm>
            <a:off x="779929" y="2393571"/>
            <a:ext cx="1497106" cy="139401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8F2D9F-008A-46C5-BFDB-8148E6EC904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13" t="22224" r="32631" b="18199"/>
          <a:stretch/>
        </p:blipFill>
        <p:spPr>
          <a:xfrm>
            <a:off x="4742329" y="2393571"/>
            <a:ext cx="1497107" cy="139401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5AD218D-6265-42DF-BF86-77302223A72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3" t="22222" r="33620" b="18199"/>
          <a:stretch/>
        </p:blipFill>
        <p:spPr>
          <a:xfrm>
            <a:off x="2761129" y="2393570"/>
            <a:ext cx="1497106" cy="139401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62B5B41-37EE-4DA3-A29E-09C4ACC61C88}"/>
              </a:ext>
            </a:extLst>
          </p:cNvPr>
          <p:cNvSpPr txBox="1"/>
          <p:nvPr/>
        </p:nvSpPr>
        <p:spPr>
          <a:xfrm>
            <a:off x="1066656" y="2016182"/>
            <a:ext cx="9236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 θ=0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AFDF03-CFF2-48A2-8D6A-C1A011FCA3E8}"/>
              </a:ext>
            </a:extLst>
          </p:cNvPr>
          <p:cNvSpPr txBox="1"/>
          <p:nvPr/>
        </p:nvSpPr>
        <p:spPr>
          <a:xfrm>
            <a:off x="4903926" y="3787584"/>
            <a:ext cx="11739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(f) θ= 120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5447D7E-7AA5-419F-91B0-87A0E0FE2979}"/>
              </a:ext>
            </a:extLst>
          </p:cNvPr>
          <p:cNvSpPr txBox="1"/>
          <p:nvPr/>
        </p:nvSpPr>
        <p:spPr>
          <a:xfrm>
            <a:off x="2960493" y="3787584"/>
            <a:ext cx="1098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(e) θ= 90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9EB1AF-EB61-4340-9B4C-B78BC36BC739}"/>
              </a:ext>
            </a:extLst>
          </p:cNvPr>
          <p:cNvSpPr txBox="1"/>
          <p:nvPr/>
        </p:nvSpPr>
        <p:spPr>
          <a:xfrm>
            <a:off x="4950508" y="2012136"/>
            <a:ext cx="10807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(c) θ= 70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A9CE85-F1DD-4913-9306-ECB6FC378E8D}"/>
              </a:ext>
            </a:extLst>
          </p:cNvPr>
          <p:cNvSpPr txBox="1"/>
          <p:nvPr/>
        </p:nvSpPr>
        <p:spPr>
          <a:xfrm>
            <a:off x="976086" y="3787584"/>
            <a:ext cx="11047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(d) θ= 80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9DD0F34-7149-4CC8-A660-6827D4A269EE}"/>
              </a:ext>
            </a:extLst>
          </p:cNvPr>
          <p:cNvSpPr txBox="1"/>
          <p:nvPr/>
        </p:nvSpPr>
        <p:spPr>
          <a:xfrm>
            <a:off x="2918012" y="1994204"/>
            <a:ext cx="11047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 θ= 60</a:t>
            </a:r>
            <a:r>
              <a:rPr lang="en-IL" dirty="0"/>
              <a:t>°</a:t>
            </a:r>
            <a:endParaRPr lang="en-IL" dirty="0">
              <a:hlinkClick r:id="rId8"/>
            </a:endParaRPr>
          </a:p>
          <a:p>
            <a:endParaRPr lang="en-IL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D2CBBD54-D2AD-48A9-BFBD-307386A9447C}"/>
              </a:ext>
            </a:extLst>
          </p:cNvPr>
          <p:cNvCxnSpPr/>
          <p:nvPr/>
        </p:nvCxnSpPr>
        <p:spPr>
          <a:xfrm>
            <a:off x="618564" y="829233"/>
            <a:ext cx="0" cy="86957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C5C7AB96-EBCF-4DEB-AB64-2A3F8FF1D01A}"/>
              </a:ext>
            </a:extLst>
          </p:cNvPr>
          <p:cNvSpPr txBox="1"/>
          <p:nvPr/>
        </p:nvSpPr>
        <p:spPr>
          <a:xfrm rot="16200000" flipH="1">
            <a:off x="101965" y="1079355"/>
            <a:ext cx="7570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2cm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20369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1802</TotalTime>
  <Words>43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אורי בירנבוים</dc:creator>
  <cp:lastModifiedBy>אורי בירנבוים</cp:lastModifiedBy>
  <cp:revision>6</cp:revision>
  <dcterms:created xsi:type="dcterms:W3CDTF">2024-03-03T09:52:18Z</dcterms:created>
  <dcterms:modified xsi:type="dcterms:W3CDTF">2024-03-08T07:47:14Z</dcterms:modified>
</cp:coreProperties>
</file>

<file path=docProps/thumbnail.jpeg>
</file>